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60" r:id="rId6"/>
    <p:sldId id="259" r:id="rId7"/>
    <p:sldId id="261" r:id="rId8"/>
    <p:sldId id="262" r:id="rId9"/>
    <p:sldId id="264" r:id="rId10"/>
    <p:sldId id="26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A53B"/>
    <a:srgbClr val="78EB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3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457E-D057-4F61-9A1F-8FB30EA2428F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097A-6C07-4528-A75C-17D07BFAD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950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457E-D057-4F61-9A1F-8FB30EA2428F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097A-6C07-4528-A75C-17D07BFAD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196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457E-D057-4F61-9A1F-8FB30EA2428F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097A-6C07-4528-A75C-17D07BFAD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672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457E-D057-4F61-9A1F-8FB30EA2428F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097A-6C07-4528-A75C-17D07BFAD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290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457E-D057-4F61-9A1F-8FB30EA2428F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097A-6C07-4528-A75C-17D07BFAD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48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457E-D057-4F61-9A1F-8FB30EA2428F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097A-6C07-4528-A75C-17D07BFAD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639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457E-D057-4F61-9A1F-8FB30EA2428F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097A-6C07-4528-A75C-17D07BFAD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583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457E-D057-4F61-9A1F-8FB30EA2428F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097A-6C07-4528-A75C-17D07BFAD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107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457E-D057-4F61-9A1F-8FB30EA2428F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097A-6C07-4528-A75C-17D07BFAD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246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457E-D057-4F61-9A1F-8FB30EA2428F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097A-6C07-4528-A75C-17D07BFAD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329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457E-D057-4F61-9A1F-8FB30EA2428F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097A-6C07-4528-A75C-17D07BFAD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276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1457E-D057-4F61-9A1F-8FB30EA2428F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F097A-6C07-4528-A75C-17D07BFAD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96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online@remo-zavod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3"/>
          <a:stretch/>
        </p:blipFill>
        <p:spPr>
          <a:xfrm>
            <a:off x="7250071" y="3217298"/>
            <a:ext cx="4585854" cy="21462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266" y="598205"/>
            <a:ext cx="3051463" cy="18047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77" y="2174581"/>
            <a:ext cx="5089794" cy="4767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6" y="2166019"/>
            <a:ext cx="2755364" cy="43676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30" y="6079573"/>
            <a:ext cx="1685398" cy="6533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70" y="275056"/>
            <a:ext cx="6871301" cy="129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10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1584" y="2507650"/>
            <a:ext cx="8616366" cy="3660536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4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Bebas Neue Regular" panose="00000500000000000000" pitchFamily="50" charset="-52"/>
              </a:rPr>
              <a:t>REMO LTD.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4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Bebas Neue Regular" panose="00000500000000000000" pitchFamily="50" charset="-52"/>
              </a:rPr>
              <a:t> </a:t>
            </a:r>
            <a:r>
              <a:rPr lang="nn-NO" sz="4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Bebas Neue Regular" panose="00000500000000000000" pitchFamily="50" charset="-52"/>
              </a:rPr>
              <a:t>50 LET OKTYABRYA 101, SARATOV, 410033, RUSSIA</a:t>
            </a:r>
            <a:br>
              <a:rPr lang="ru-RU" sz="4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Bebas Neue Regular" panose="00000500000000000000" pitchFamily="50" charset="-52"/>
              </a:rPr>
            </a:br>
            <a:r>
              <a:rPr lang="ru-RU" sz="4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Bebas Neue Regular" panose="00000500000000000000" pitchFamily="50" charset="-52"/>
              </a:rPr>
              <a:t>+7(8452) 49-32-35</a:t>
            </a:r>
            <a:br>
              <a:rPr lang="ru-RU" sz="4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Bebas Neue Regular" panose="00000500000000000000" pitchFamily="50" charset="-52"/>
              </a:rPr>
            </a:br>
            <a:r>
              <a:rPr lang="ru-RU" sz="4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Bebas Neue Regular" panose="00000500000000000000" pitchFamily="50" charset="-52"/>
                <a:hlinkClick r:id="rId2"/>
              </a:rPr>
              <a:t>online@remo-zavod.ru</a:t>
            </a:r>
            <a:endParaRPr lang="en-US" sz="40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Bebas Neue Regular" panose="00000500000000000000" pitchFamily="50" charset="-52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ru-RU" sz="40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Bebas Neue Regular" panose="00000500000000000000" pitchFamily="50" charset="-52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ru-RU" sz="40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Bebas Neue Regular" panose="00000500000000000000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656"/>
            <a:ext cx="5210180" cy="9794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846" y="287656"/>
            <a:ext cx="3752158" cy="11733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416" y="0"/>
            <a:ext cx="1898703" cy="19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59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2965"/>
            <a:ext cx="12192000" cy="10080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Bebas Neue Regular" panose="00000500000000000000" pitchFamily="50" charset="-52"/>
              </a:rPr>
              <a:t>WIFI LADDER ANTENNA PROVIDES TO EXPAND COVERAGE OF YOUR HOME OR OFFICE WIFI NETWORK INTO DESIRED DIRECTION</a:t>
            </a:r>
            <a:endParaRPr lang="ru-RU" dirty="0">
              <a:latin typeface="Bebas Neue Regular" panose="00000500000000000000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71" y="275056"/>
            <a:ext cx="4953806" cy="931240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623074" y="3892439"/>
            <a:ext cx="5295636" cy="1028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3000" dirty="0">
                <a:latin typeface="Bebas Neue Regular" panose="00000500000000000000" pitchFamily="50" charset="-52"/>
              </a:rPr>
              <a:t>WIFI DIRECT IS MANUFACTURED AS EXTENSION, IT IS EASY MOUNTED ON STATIONARY ROUTER OR ACCESS POINT ANTENNA, AND CAN BE POINTED TOWARDS SPECIFIED DIRECTION.</a:t>
            </a:r>
            <a:endParaRPr lang="ru-RU" sz="3000" dirty="0">
              <a:latin typeface="Bebas Neue Regular" panose="00000500000000000000" pitchFamily="50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948" y="4599260"/>
            <a:ext cx="1987407" cy="2140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591274" y="2339009"/>
            <a:ext cx="5185683" cy="1706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3000" dirty="0">
                <a:latin typeface="Bebas Neue Regular" panose="00000500000000000000" pitchFamily="50" charset="-52"/>
              </a:rPr>
              <a:t>INCREASES WIFI ROUTERS OPERATING RANGE IN THE SELECTED DIRECTION UP TO 3 TIMES.</a:t>
            </a:r>
            <a:endParaRPr lang="ru-RU" sz="3000" dirty="0">
              <a:latin typeface="Bebas Neue Regular" panose="00000500000000000000" pitchFamily="50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72" y="2342707"/>
            <a:ext cx="1912480" cy="2060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882" y="2742652"/>
            <a:ext cx="2808314" cy="16194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58" y="4841752"/>
            <a:ext cx="2823364" cy="1655736"/>
          </a:xfrm>
          <a:prstGeom prst="rect">
            <a:avLst/>
          </a:prstGeom>
        </p:spPr>
      </p:pic>
      <p:sp>
        <p:nvSpPr>
          <p:cNvPr id="12" name="Прямоугольник: скругленные углы 11"/>
          <p:cNvSpPr/>
          <p:nvPr/>
        </p:nvSpPr>
        <p:spPr>
          <a:xfrm>
            <a:off x="378771" y="2149670"/>
            <a:ext cx="5720926" cy="4670005"/>
          </a:xfrm>
          <a:prstGeom prst="roundRect">
            <a:avLst/>
          </a:prstGeom>
          <a:noFill/>
          <a:ln w="38100" cap="flat" cmpd="sng" algn="ctr">
            <a:solidFill>
              <a:srgbClr val="3FA53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ru-RU" dirty="0">
              <a:latin typeface="Bebas Neue Regular" panose="00000500000000000000" pitchFamily="50" charset="-52"/>
            </a:endParaRPr>
          </a:p>
        </p:txBody>
      </p:sp>
      <p:sp>
        <p:nvSpPr>
          <p:cNvPr id="15" name="Прямоугольник: скругленные углы 14"/>
          <p:cNvSpPr/>
          <p:nvPr/>
        </p:nvSpPr>
        <p:spPr>
          <a:xfrm>
            <a:off x="6330433" y="2149670"/>
            <a:ext cx="5462763" cy="4670005"/>
          </a:xfrm>
          <a:prstGeom prst="roundRect">
            <a:avLst/>
          </a:prstGeom>
          <a:noFill/>
          <a:ln w="38100" cap="flat" cmpd="sng" algn="ctr">
            <a:solidFill>
              <a:srgbClr val="3FA53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ru-RU" dirty="0">
              <a:latin typeface="Bebas Neue Regular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3649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9175" y="1206296"/>
            <a:ext cx="5953663" cy="4644557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000" dirty="0">
                <a:latin typeface="Bebas Neue Regular" panose="00000500000000000000" pitchFamily="50" charset="-52"/>
              </a:rPr>
              <a:t>WIFI LADDER IS 7-ELEMENT YAGI ANTENNA. IT HAS DIRECTIONAL FEATURES AND AMPLIFIES TRANSMITTED WIFI SIGNAL TOWARDS SPECIFIED DIRECTION.</a:t>
            </a:r>
          </a:p>
          <a:p>
            <a:pPr marL="0" indent="0">
              <a:lnSpc>
                <a:spcPct val="120000"/>
              </a:lnSpc>
              <a:buNone/>
            </a:pPr>
            <a:endParaRPr lang="ru-RU" sz="3000" dirty="0">
              <a:latin typeface="Bebas Neue Regular" panose="00000500000000000000" pitchFamily="50" charset="-5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3000" dirty="0">
                <a:latin typeface="Bebas Neue Regular" panose="00000500000000000000" pitchFamily="50" charset="-52"/>
              </a:rPr>
              <a:t>DIMENSIONS OF DIRECTORS AND DISTANCES BETWEEN THEM ARE OPTIMIZED IN PHYSICAL MODEL; THAT ENABLED TO REACH BETTER RATES OF WIFI SIGNAL GAIN.</a:t>
            </a:r>
            <a:endParaRPr lang="ru-RU" sz="3000" dirty="0">
              <a:latin typeface="Bebas Neue Regular" panose="00000500000000000000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71" y="275056"/>
            <a:ext cx="4953806" cy="9312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11" y="1102408"/>
            <a:ext cx="5472436" cy="5212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88" y="6336048"/>
            <a:ext cx="1150261" cy="4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61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770" y="1206296"/>
            <a:ext cx="11328968" cy="1028670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48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Bebas Neue Regular" panose="00000500000000000000" pitchFamily="50" charset="-52"/>
              </a:rPr>
              <a:t>FEEL THE DIFFERENCE IMMEDIATELY</a:t>
            </a:r>
            <a:endParaRPr lang="ru-RU" sz="48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Bebas Neue Regular" panose="00000500000000000000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71" y="275056"/>
            <a:ext cx="4953806" cy="9312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968" y="2262546"/>
            <a:ext cx="5935292" cy="3958794"/>
          </a:xfrm>
          <a:prstGeom prst="roundRect">
            <a:avLst>
              <a:gd name="adj" fmla="val 16667"/>
            </a:avLst>
          </a:prstGeom>
          <a:ln w="38100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8" y="2262547"/>
            <a:ext cx="5938189" cy="3958792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5275874" y="6211158"/>
            <a:ext cx="2757537" cy="5317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600" b="1" dirty="0">
                <a:solidFill>
                  <a:srgbClr val="3FA53B"/>
                </a:solidFill>
                <a:latin typeface="Bebas Neue Regular" panose="00000500000000000000" pitchFamily="50" charset="-52"/>
              </a:rPr>
              <a:t>IN the APPARTMENT</a:t>
            </a:r>
            <a:endParaRPr lang="ru-RU" sz="2600" b="1" dirty="0">
              <a:solidFill>
                <a:srgbClr val="3FA53B"/>
              </a:solidFill>
              <a:latin typeface="Bebas Neue Regular" panose="00000500000000000000" pitchFamily="50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88" y="6336048"/>
            <a:ext cx="1150261" cy="4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85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771" y="1149644"/>
            <a:ext cx="11328968" cy="1028670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48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Bebas Neue Regular" panose="00000500000000000000" pitchFamily="50" charset="-52"/>
              </a:rPr>
              <a:t>POINT YOUR WIFI WHERE YOU NEED IT</a:t>
            </a:r>
            <a:endParaRPr lang="ru-RU" sz="48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Bebas Neue Regular" panose="00000500000000000000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71" y="275056"/>
            <a:ext cx="4953806" cy="9312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47" y="2121662"/>
            <a:ext cx="5415280" cy="4087067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54" y="2113116"/>
            <a:ext cx="5486400" cy="4140742"/>
          </a:xfrm>
          <a:prstGeom prst="roundRect">
            <a:avLst>
              <a:gd name="adj" fmla="val 16667"/>
            </a:avLst>
          </a:prstGeom>
          <a:ln w="38100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4664485" y="6253858"/>
            <a:ext cx="2757537" cy="5317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600" b="1" dirty="0">
                <a:solidFill>
                  <a:srgbClr val="3FA53B"/>
                </a:solidFill>
                <a:latin typeface="Bebas Neue Regular" panose="00000500000000000000" pitchFamily="50" charset="-52"/>
              </a:rPr>
              <a:t>IN THE COUNTRY HOUSE</a:t>
            </a:r>
            <a:endParaRPr lang="ru-RU" sz="2600" b="1" dirty="0">
              <a:solidFill>
                <a:srgbClr val="3FA53B"/>
              </a:solidFill>
              <a:latin typeface="Bebas Neue Regular" panose="00000500000000000000" pitchFamily="50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88" y="6336048"/>
            <a:ext cx="1150261" cy="4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00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3027" y="1094905"/>
            <a:ext cx="11328968" cy="1028670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48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Bebas Neue Regular" panose="00000500000000000000" pitchFamily="50" charset="-52"/>
              </a:rPr>
              <a:t>YOU NEED WIFI MORE THAN YOUR NEIGHBOURS</a:t>
            </a:r>
            <a:endParaRPr lang="ru-RU" sz="48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Bebas Neue Regular" panose="00000500000000000000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71" y="275056"/>
            <a:ext cx="4953806" cy="9312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643" y="1948682"/>
            <a:ext cx="5445068" cy="4262475"/>
          </a:xfrm>
          <a:prstGeom prst="roundRect">
            <a:avLst>
              <a:gd name="adj" fmla="val 16667"/>
            </a:avLst>
          </a:prstGeom>
          <a:ln w="38100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71" y="1948682"/>
            <a:ext cx="5466552" cy="4279293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5113504" y="6211157"/>
            <a:ext cx="2757537" cy="5317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600" b="1" dirty="0">
                <a:solidFill>
                  <a:srgbClr val="3FA53B"/>
                </a:solidFill>
                <a:latin typeface="Bebas Neue Regular" panose="00000500000000000000" pitchFamily="50" charset="-52"/>
              </a:rPr>
              <a:t>IN THE APPARTMENT</a:t>
            </a:r>
            <a:endParaRPr lang="ru-RU" sz="2600" b="1" dirty="0">
              <a:solidFill>
                <a:srgbClr val="3FA53B"/>
              </a:solidFill>
              <a:latin typeface="Bebas Neue Regular" panose="00000500000000000000" pitchFamily="50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88" y="6336048"/>
            <a:ext cx="1150261" cy="4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86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771" y="1206296"/>
            <a:ext cx="11328968" cy="1028670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48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Bebas Neue Regular" panose="00000500000000000000" pitchFamily="50" charset="-52"/>
              </a:rPr>
              <a:t>WHY IT’S YOU WHO NEEDS IT</a:t>
            </a:r>
            <a:endParaRPr lang="ru-RU" sz="48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Bebas Neue Regular" panose="00000500000000000000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71" y="275056"/>
            <a:ext cx="4953806" cy="931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85" y="2290547"/>
            <a:ext cx="747516" cy="747516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1187900" y="2234966"/>
            <a:ext cx="4025036" cy="948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Bebas Neue Regular" panose="00000500000000000000" pitchFamily="50" charset="-52"/>
              </a:rPr>
              <a:t>IT HELPS YOU TO COVER ‘BLIND’ WIFI AREAS</a:t>
            </a:r>
            <a:endParaRPr lang="ru-RU" sz="2400" dirty="0">
              <a:latin typeface="Bebas Neue Regular" panose="00000500000000000000" pitchFamily="50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87" y="3649696"/>
            <a:ext cx="991312" cy="991312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1230717" y="3882794"/>
            <a:ext cx="3748583" cy="913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Bebas Neue Regular" panose="00000500000000000000" pitchFamily="50" charset="-52"/>
              </a:rPr>
              <a:t>IT IS SIMPLE AND RELIABLE DESIGN</a:t>
            </a:r>
            <a:endParaRPr lang="ru-RU" sz="2400" dirty="0">
              <a:latin typeface="Bebas Neue Regular" panose="00000500000000000000" pitchFamily="50" charset="-52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254107" y="5371477"/>
            <a:ext cx="3256137" cy="1028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Bebas Neue Regular" panose="00000500000000000000" pitchFamily="50" charset="-52"/>
              </a:rPr>
              <a:t>IT IS SAFE AND LONG-LIFE</a:t>
            </a:r>
            <a:endParaRPr lang="ru-RU" sz="2400" dirty="0">
              <a:latin typeface="Bebas Neue Regular" panose="00000500000000000000" pitchFamily="50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0" y="5107230"/>
            <a:ext cx="1123727" cy="12929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36" y="3551852"/>
            <a:ext cx="1186997" cy="1186997"/>
          </a:xfrm>
          <a:prstGeom prst="rect">
            <a:avLst/>
          </a:prstGeom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6399933" y="3632215"/>
            <a:ext cx="5307806" cy="1028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Bebas Neue Regular" panose="00000500000000000000" pitchFamily="50" charset="-52"/>
              </a:rPr>
              <a:t>WIFI LADDER ANTENNA EXTENSION DOES NOT HAVE WIRES AND IT IS NOT CONNECTED TO THE WALL SOCKET</a:t>
            </a:r>
            <a:endParaRPr lang="ru-RU" sz="2400" dirty="0">
              <a:latin typeface="Bebas Neue Regular" panose="00000500000000000000" pitchFamily="50" charset="-52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11" y="2223695"/>
            <a:ext cx="806025" cy="806025"/>
          </a:xfrm>
          <a:prstGeom prst="rect">
            <a:avLst/>
          </a:prstGeom>
        </p:spPr>
      </p:pic>
      <p:sp>
        <p:nvSpPr>
          <p:cNvPr id="18" name="Объект 2"/>
          <p:cNvSpPr txBox="1">
            <a:spLocks/>
          </p:cNvSpPr>
          <p:nvPr/>
        </p:nvSpPr>
        <p:spPr>
          <a:xfrm>
            <a:off x="6399933" y="2149970"/>
            <a:ext cx="5148661" cy="1028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Bebas Neue Regular" panose="00000500000000000000" pitchFamily="50" charset="-52"/>
              </a:rPr>
              <a:t>IT INCREASES WIFI ROUTERS OPERATING RANGE IN THE SELECTED DIRECTION UP TO 3 TIMES</a:t>
            </a:r>
            <a:endParaRPr lang="ru-RU" sz="2400" dirty="0">
              <a:latin typeface="Bebas Neue Regular" panose="00000500000000000000" pitchFamily="50" charset="-52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116" y="5024248"/>
            <a:ext cx="1118630" cy="1118630"/>
          </a:xfrm>
          <a:prstGeom prst="rect">
            <a:avLst/>
          </a:prstGeom>
        </p:spPr>
      </p:pic>
      <p:sp>
        <p:nvSpPr>
          <p:cNvPr id="20" name="Объект 2"/>
          <p:cNvSpPr txBox="1">
            <a:spLocks/>
          </p:cNvSpPr>
          <p:nvPr/>
        </p:nvSpPr>
        <p:spPr>
          <a:xfrm>
            <a:off x="6369745" y="5057133"/>
            <a:ext cx="5337993" cy="1028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Bebas Neue Regular" panose="00000500000000000000" pitchFamily="50" charset="-52"/>
              </a:rPr>
              <a:t>IT IS EASY TO MOUNT ONTO ROUTER ANTENNA. EASY TO TUNE</a:t>
            </a:r>
            <a:endParaRPr lang="ru-RU" sz="2400" dirty="0">
              <a:latin typeface="Bebas Neue Regular" panose="00000500000000000000" pitchFamily="50" charset="-52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88" y="6336048"/>
            <a:ext cx="1150261" cy="4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6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771" y="1206295"/>
            <a:ext cx="11328968" cy="1425809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44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Bebas Neue Regular" panose="00000500000000000000" pitchFamily="50" charset="-52"/>
              </a:rPr>
              <a:t>EXCELLENT MARGINALITY AND ELEGANT APPEARANCE</a:t>
            </a:r>
            <a:endParaRPr lang="ru-RU" sz="44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Bebas Neue Regular" panose="00000500000000000000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71" y="275056"/>
            <a:ext cx="4953806" cy="9312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61" y="2113368"/>
            <a:ext cx="2439404" cy="434383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607" y="3956681"/>
            <a:ext cx="4930923" cy="3287282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8144142" y="2295248"/>
            <a:ext cx="3720646" cy="4020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Bebas Neue Regular" panose="00000500000000000000" pitchFamily="50" charset="-52"/>
              </a:rPr>
              <a:t>THE ANTENNA IS EXCELLENT ACCESSORY IN THE NETWORK CATEGORY.</a:t>
            </a:r>
            <a:r>
              <a:rPr lang="ru-RU" dirty="0">
                <a:latin typeface="Bebas Neue Regular" panose="00000500000000000000" pitchFamily="50" charset="-52"/>
              </a:rPr>
              <a:t> </a:t>
            </a:r>
            <a:endParaRPr lang="en-US" dirty="0">
              <a:latin typeface="Bebas Neue Regular" panose="00000500000000000000" pitchFamily="50" charset="-52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dirty="0">
              <a:latin typeface="Bebas Neue Regular" panose="00000500000000000000" pitchFamily="50" charset="-5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Bebas Neue Regular" panose="00000500000000000000" pitchFamily="50" charset="-52"/>
              </a:rPr>
              <a:t>100% MADE IN RUSSIA.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latin typeface="Bebas Neue Regular" panose="00000500000000000000" pitchFamily="50" charset="-5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Bebas Neue Regular" panose="00000500000000000000" pitchFamily="50" charset="-52"/>
              </a:rPr>
              <a:t>UNIQUE PROPRIETORY SOLUTION.</a:t>
            </a:r>
            <a:endParaRPr lang="ru-RU" dirty="0">
              <a:latin typeface="Bebas Neue Regular" panose="00000500000000000000" pitchFamily="50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764" y="2026025"/>
            <a:ext cx="3264493" cy="27270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88" y="6336048"/>
            <a:ext cx="1150261" cy="4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50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71" y="275056"/>
            <a:ext cx="4953806" cy="931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3" y="1734909"/>
            <a:ext cx="5303433" cy="3535622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6173146" y="2491802"/>
            <a:ext cx="6033430" cy="38235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Bebas Neue Regular" panose="00000500000000000000" pitchFamily="50" charset="-52"/>
              </a:rPr>
              <a:t>ORDER ANTENNA OF YOU CUSTOM DESIGN.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Bebas Neue Regular" panose="00000500000000000000" pitchFamily="50" charset="-52"/>
              </a:rPr>
              <a:t>PRODUCTION PROCESS ALLOWS US TO MODIFY ANTENNA BRANDS FOR MAJOR CUSTOMERS AND OEM CLIENTS.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Bebas Neue Regular" panose="00000500000000000000" pitchFamily="50" charset="-52"/>
              </a:rPr>
              <a:t>CUSTOMIZED ARE: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Bebas Neue Regular" panose="00000500000000000000" pitchFamily="50" charset="-52"/>
              </a:rPr>
              <a:t>FULL COLOR LINER ON YOUR PACKING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Bebas Neue Regular" panose="00000500000000000000" pitchFamily="50" charset="-52"/>
              </a:rPr>
              <a:t>ANTENNA COLOR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Bebas Neue Regular" panose="00000500000000000000" pitchFamily="50" charset="-52"/>
              </a:rPr>
              <a:t>PASSPORT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Bebas Neue Regular" panose="00000500000000000000" pitchFamily="50" charset="-52"/>
              </a:rPr>
              <a:t>WARRANTY CERTIFICATE</a:t>
            </a:r>
            <a:endParaRPr lang="ru-RU" sz="2400" dirty="0">
              <a:latin typeface="Bebas Neue Regular" panose="00000500000000000000" pitchFamily="50" charset="-52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3502352" y="852890"/>
            <a:ext cx="5187296" cy="176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9600" dirty="0" err="1">
                <a:solidFill>
                  <a:srgbClr val="3FA53B"/>
                </a:solidFill>
                <a:latin typeface="Bebas Neue Bold" panose="020B0606020202050201" pitchFamily="34" charset="-52"/>
              </a:rPr>
              <a:t>Oem</a:t>
            </a:r>
            <a:r>
              <a:rPr lang="en-US" sz="9600" dirty="0">
                <a:solidFill>
                  <a:srgbClr val="3FA53B"/>
                </a:solidFill>
                <a:latin typeface="Bebas Neue Bold" panose="020B0606020202050201" pitchFamily="34" charset="-52"/>
              </a:rPr>
              <a:t> ready</a:t>
            </a:r>
            <a:endParaRPr lang="ru-RU" sz="9600" dirty="0">
              <a:solidFill>
                <a:srgbClr val="3FA53B"/>
              </a:solidFill>
              <a:latin typeface="Bebas Neue Bold" panose="020B0606020202050201" pitchFamily="34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87" y="3498947"/>
            <a:ext cx="5618393" cy="37455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88" y="6336048"/>
            <a:ext cx="1150261" cy="4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46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277</Words>
  <Application>Microsoft Office PowerPoint</Application>
  <PresentationFormat>Широкоэкранный</PresentationFormat>
  <Paragraphs>35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Bebas Neue Bold</vt:lpstr>
      <vt:lpstr>Bebas Neue Regular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c-manager</dc:creator>
  <cp:lastModifiedBy>c-manager</cp:lastModifiedBy>
  <cp:revision>70</cp:revision>
  <dcterms:created xsi:type="dcterms:W3CDTF">2016-09-28T09:37:36Z</dcterms:created>
  <dcterms:modified xsi:type="dcterms:W3CDTF">2016-10-25T08:16:17Z</dcterms:modified>
</cp:coreProperties>
</file>