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  <p:sldId id="264" r:id="rId9"/>
    <p:sldId id="267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87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B39C-B53C-4031-BAEA-B4FD95C5B417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0AA3-7025-4847-9F96-0C5105D242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552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B39C-B53C-4031-BAEA-B4FD95C5B417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0AA3-7025-4847-9F96-0C5105D242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78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B39C-B53C-4031-BAEA-B4FD95C5B417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0AA3-7025-4847-9F96-0C5105D242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168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B39C-B53C-4031-BAEA-B4FD95C5B417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0AA3-7025-4847-9F96-0C5105D242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64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B39C-B53C-4031-BAEA-B4FD95C5B417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0AA3-7025-4847-9F96-0C5105D242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72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B39C-B53C-4031-BAEA-B4FD95C5B417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0AA3-7025-4847-9F96-0C5105D242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989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B39C-B53C-4031-BAEA-B4FD95C5B417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0AA3-7025-4847-9F96-0C5105D242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383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B39C-B53C-4031-BAEA-B4FD95C5B417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0AA3-7025-4847-9F96-0C5105D242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0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B39C-B53C-4031-BAEA-B4FD95C5B417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0AA3-7025-4847-9F96-0C5105D242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659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B39C-B53C-4031-BAEA-B4FD95C5B417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0AA3-7025-4847-9F96-0C5105D242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800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B39C-B53C-4031-BAEA-B4FD95C5B417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0AA3-7025-4847-9F96-0C5105D242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66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8B39C-B53C-4031-BAEA-B4FD95C5B417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80AA3-7025-4847-9F96-0C5105D242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65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25.png"/><Relationship Id="rId4" Type="http://schemas.openxmlformats.org/officeDocument/2006/relationships/image" Target="../media/image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8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644" y="0"/>
            <a:ext cx="5699356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9"/>
          <a:stretch/>
        </p:blipFill>
        <p:spPr>
          <a:xfrm>
            <a:off x="6181314" y="344866"/>
            <a:ext cx="2962685" cy="7818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017" y="2787029"/>
            <a:ext cx="7363983" cy="12588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17" y="2193684"/>
            <a:ext cx="4283578" cy="25007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3" y="5987428"/>
            <a:ext cx="1874152" cy="5530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11" y="1596592"/>
            <a:ext cx="4085409" cy="401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06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23850" y="477044"/>
            <a:ext cx="8612188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2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REMO Ltd.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P.O. Box 1334, Saratov, 410054, Russian Federation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Tel.: +7 (8452) 49-52-35 - Sales Department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e-mail: online@remo-zavod.ru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http://www.remo-zavod.ru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en-US" sz="18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TRADING HOUSE REMO</a:t>
            </a:r>
          </a:p>
          <a:p>
            <a:pPr>
              <a:buFontTx/>
              <a:buNone/>
              <a:defRPr/>
            </a:pPr>
            <a:r>
              <a:rPr lang="en-US" sz="1600" dirty="0">
                <a:solidFill>
                  <a:schemeClr val="bg1"/>
                </a:solidFill>
              </a:rPr>
              <a:t>Tel.: +7(8452)76-38-60</a:t>
            </a:r>
            <a:r>
              <a:t/>
            </a:r>
            <a:br/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 remoexpress@bk.ru</a:t>
            </a:r>
          </a:p>
          <a:p>
            <a:pPr>
              <a:buFontTx/>
              <a:buNone/>
              <a:defRPr/>
            </a:pP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 SHOP REMO</a:t>
            </a:r>
          </a:p>
          <a:p>
            <a:pPr>
              <a:buFontTx/>
              <a:buNone/>
              <a:defRPr/>
            </a:pP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Tel.: +7(8452)46-96-57</a:t>
            </a:r>
          </a:p>
          <a:p>
            <a:pPr>
              <a:buFontTx/>
              <a:buNone/>
              <a:defRPr/>
            </a:pP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zakaz@remo-zavod.ru</a:t>
            </a:r>
          </a:p>
        </p:txBody>
      </p:sp>
      <p:pic>
        <p:nvPicPr>
          <p:cNvPr id="5124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8100" y="1658144"/>
            <a:ext cx="1009650" cy="12573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417181" y="1348085"/>
            <a:ext cx="14917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SARATOV</a:t>
            </a:r>
            <a:endParaRPr lang="en-US" sz="1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" name="Picture 11" descr="FACTO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4"/>
          <a:stretch>
            <a:fillRect/>
          </a:stretch>
        </p:blipFill>
        <p:spPr bwMode="auto">
          <a:xfrm>
            <a:off x="4212504" y="3500726"/>
            <a:ext cx="4724327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5543550"/>
            <a:ext cx="3389148" cy="100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0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163" y="0"/>
            <a:ext cx="5706837" cy="686700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49" y="186652"/>
            <a:ext cx="4038608" cy="11582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" y="6126540"/>
            <a:ext cx="2883170" cy="7314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407" y="6141284"/>
            <a:ext cx="1912786" cy="564429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0" y="6051912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2" t="37222" r="21539" b="10000"/>
          <a:stretch/>
        </p:blipFill>
        <p:spPr>
          <a:xfrm>
            <a:off x="4827979" y="1344894"/>
            <a:ext cx="4420796" cy="48273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007" y="1446117"/>
            <a:ext cx="5380364" cy="427518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- Thinking of where to put your digital TV tuner after home repair?</a:t>
            </a:r>
            <a:r>
              <a:t/>
            </a:r>
            <a:br/>
            <a:r>
              <a:t/>
            </a:r>
            <a:br/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- You purchased a console, but have no idea where to put it?</a:t>
            </a:r>
            <a:r>
              <a:t/>
            </a:r>
            <a:br/>
            <a:r>
              <a:t/>
            </a:r>
            <a:br/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- All shelves you found in the shop do not match your interior?</a:t>
            </a:r>
            <a:r>
              <a:t/>
            </a:r>
            <a:br/>
            <a:r>
              <a:t/>
            </a:r>
            <a:br/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- Looking for a shelf with exceptional and unique design?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13116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163" y="0"/>
            <a:ext cx="5706837" cy="686700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49" y="186652"/>
            <a:ext cx="4038608" cy="11582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" y="6126540"/>
            <a:ext cx="2883170" cy="7314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407" y="6141284"/>
            <a:ext cx="1912786" cy="564429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0" y="6051912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1109880"/>
            <a:ext cx="942975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Here is your simple and nice solution</a:t>
            </a:r>
            <a:endParaRPr lang="en-US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74" y="2268122"/>
            <a:ext cx="4315558" cy="350639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4544158" y="2268122"/>
            <a:ext cx="4510035" cy="375955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Excellent design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Simple mounting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Comfortable environment to use your accessories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Perfectly fits any interior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Unique manufacturing performance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600" dirty="0" smtClean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89369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163" y="0"/>
            <a:ext cx="5706837" cy="686700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49" y="186652"/>
            <a:ext cx="4038608" cy="11582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" y="6126540"/>
            <a:ext cx="2883170" cy="7314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407" y="6141284"/>
            <a:ext cx="1912786" cy="564429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0" y="6051912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6819900" y="1111948"/>
            <a:ext cx="2281918" cy="413300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WEB-CAMERAS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PHONES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USB STORAGE MEDIA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HEADPHONES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REMOTE CONTROLS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INDOOR TV ANTENNAS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367" y="1344894"/>
            <a:ext cx="2660039" cy="404887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SATELLITE RECEIVERS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DVD AND MULTIMEDIA PLAYERS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PLAYSTATIONS AND CONSOLES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WI-FI ROUTERS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Digital TV tuners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1800" dirty="0" smtClean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86" y="1496157"/>
            <a:ext cx="4141032" cy="3364588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80105" y="4997928"/>
            <a:ext cx="9054193" cy="95297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Fit any accessories</a:t>
            </a:r>
          </a:p>
        </p:txBody>
      </p:sp>
    </p:spTree>
    <p:extLst>
      <p:ext uri="{BB962C8B-B14F-4D97-AF65-F5344CB8AC3E}">
        <p14:creationId xmlns:p14="http://schemas.microsoft.com/office/powerpoint/2010/main" val="4192755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163" y="0"/>
            <a:ext cx="5706837" cy="686700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49" y="186652"/>
            <a:ext cx="4038608" cy="11582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" y="6126540"/>
            <a:ext cx="2883170" cy="7314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407" y="6141284"/>
            <a:ext cx="1912786" cy="564429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0" y="6051912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64" y="1632915"/>
            <a:ext cx="5007979" cy="380586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447" y="2488780"/>
            <a:ext cx="5069976" cy="274804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62" y="5125841"/>
            <a:ext cx="2094039" cy="55029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410" y="4855654"/>
            <a:ext cx="1091294" cy="109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56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163" y="0"/>
            <a:ext cx="5706837" cy="686700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49" y="186652"/>
            <a:ext cx="4038608" cy="11582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" y="6126540"/>
            <a:ext cx="2883170" cy="7314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407" y="6141284"/>
            <a:ext cx="1912786" cy="564429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0" y="6051912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267" y="2202934"/>
            <a:ext cx="5015658" cy="29281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64" y="1632916"/>
            <a:ext cx="5083586" cy="38058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81"/>
          <a:stretch/>
        </p:blipFill>
        <p:spPr>
          <a:xfrm>
            <a:off x="3974043" y="4835766"/>
            <a:ext cx="1211037" cy="11267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62" y="5002444"/>
            <a:ext cx="2086039" cy="58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53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163" y="0"/>
            <a:ext cx="5706837" cy="686700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49" y="186652"/>
            <a:ext cx="4038608" cy="11582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" y="6126540"/>
            <a:ext cx="2883170" cy="7314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407" y="6141284"/>
            <a:ext cx="1912786" cy="564429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0" y="6051912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42" y="1856388"/>
            <a:ext cx="4379749" cy="31542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360" y="4649790"/>
            <a:ext cx="1467280" cy="13085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632" y="5069973"/>
            <a:ext cx="2341561" cy="65612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63" y="1632915"/>
            <a:ext cx="5083587" cy="380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16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163" y="0"/>
            <a:ext cx="5706837" cy="686700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49" y="186652"/>
            <a:ext cx="4038608" cy="11582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" y="6126540"/>
            <a:ext cx="2883170" cy="7314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407" y="6141284"/>
            <a:ext cx="1912786" cy="564429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0" y="6051912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7" y="672871"/>
            <a:ext cx="8986681" cy="2313792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3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CHOOSE YOUR COLOR</a:t>
            </a:r>
            <a:endParaRPr lang="en-US" sz="3800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727" y="1746803"/>
            <a:ext cx="5269673" cy="421573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351" y="1873441"/>
            <a:ext cx="5316374" cy="425309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5800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163" y="0"/>
            <a:ext cx="5706837" cy="686700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49" y="186652"/>
            <a:ext cx="4038608" cy="11582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" y="6126540"/>
            <a:ext cx="2883170" cy="7314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407" y="6141284"/>
            <a:ext cx="1912786" cy="564429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0" y="6051912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15089"/>
            <a:ext cx="9278007" cy="2056589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SHELVES WITH CORPORATE DESIGN</a:t>
            </a:r>
            <a:endParaRPr lang="en-US" sz="3400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4527" y="1239777"/>
            <a:ext cx="7267346" cy="5813877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186010" y="2173510"/>
            <a:ext cx="4024993" cy="37171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Major customers and OEM clients may customize: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Full color liner on your packing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Product color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Sign on the top shelf surface</a:t>
            </a:r>
          </a:p>
        </p:txBody>
      </p:sp>
    </p:spTree>
    <p:extLst>
      <p:ext uri="{BB962C8B-B14F-4D97-AF65-F5344CB8AC3E}">
        <p14:creationId xmlns:p14="http://schemas.microsoft.com/office/powerpoint/2010/main" val="33177215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</TotalTime>
  <Words>134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Aharoni</vt:lpstr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- Thinking of where to put your digital TV tuner after home repair?  - You purchased a console, but have no idea where to put it?  - All shelves you found in the shop do not match your interior?  - Looking for a shelf with exceptional and unique design?</vt:lpstr>
      <vt:lpstr>Here is your simple and nice solution</vt:lpstr>
      <vt:lpstr>Презентация PowerPoint</vt:lpstr>
      <vt:lpstr>Презентация PowerPoint</vt:lpstr>
      <vt:lpstr>Презентация PowerPoint</vt:lpstr>
      <vt:lpstr>Презентация PowerPoint</vt:lpstr>
      <vt:lpstr>CHOOSE YOUR COLOR</vt:lpstr>
      <vt:lpstr>SHELVES WITH CORPORATE DESIGN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Юля</cp:lastModifiedBy>
  <cp:revision>53</cp:revision>
  <dcterms:created xsi:type="dcterms:W3CDTF">2015-12-08T08:36:34Z</dcterms:created>
  <dcterms:modified xsi:type="dcterms:W3CDTF">2015-12-21T12:30:32Z</dcterms:modified>
</cp:coreProperties>
</file>